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0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7F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45" d="100"/>
          <a:sy n="145" d="100"/>
        </p:scale>
        <p:origin x="62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7169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706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Xy22fzWtVnkIvtRRTn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mu151fbBUliH5VrVe4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257085" y="1748978"/>
            <a:ext cx="2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*</a:t>
            </a:r>
            <a:endParaRPr lang="ru-RU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0" y="0"/>
              <a:ext cx="9144000" cy="5143500"/>
              <a:chOff x="0" y="0"/>
              <a:chExt cx="9144000" cy="5143500"/>
            </a:xfrm>
          </p:grpSpPr>
          <p:pic>
            <p:nvPicPr>
              <p:cNvPr id="2" name="Object 1" descr="/tmp/-LmPaCophfQCvvM-gp6h-HiRes.jpg"/>
              <p:cNvPicPr>
                <a:picLocks noChangeAspect="1"/>
              </p:cNvPicPr>
              <p:nvPr/>
            </p:nvPicPr>
            <p:blipFill>
              <a:blip r:embed="rId3"/>
              <a:srcRect/>
              <a:stretch/>
            </p:blipFill>
            <p:spPr>
              <a:xfrm>
                <a:off x="0" y="0"/>
                <a:ext cx="9144000" cy="5143500"/>
              </a:xfrm>
              <a:prstGeom prst="rect">
                <a:avLst/>
              </a:prstGeom>
            </p:spPr>
          </p:pic>
          <p:sp>
            <p:nvSpPr>
              <p:cNvPr id="5" name="Прямоугольник 4"/>
              <p:cNvSpPr/>
              <p:nvPr/>
            </p:nvSpPr>
            <p:spPr>
              <a:xfrm>
                <a:off x="4433853" y="4684121"/>
                <a:ext cx="464436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000" b="1" dirty="0" smtClean="0">
                    <a:solidFill>
                      <a:schemeClr val="bg1"/>
                    </a:solidFill>
                  </a:rPr>
                  <a:t>*</a:t>
                </a:r>
                <a:r>
                  <a:rPr lang="ru-RU" sz="800" b="1" dirty="0" err="1" smtClean="0">
                    <a:solidFill>
                      <a:schemeClr val="bg1"/>
                    </a:solidFill>
                  </a:rPr>
                  <a:t>Коджаспирова</a:t>
                </a:r>
                <a:r>
                  <a:rPr lang="ru-RU" sz="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800" b="1" dirty="0">
                    <a:solidFill>
                      <a:schemeClr val="bg1"/>
                    </a:solidFill>
                  </a:rPr>
                  <a:t>Г.М., </a:t>
                </a:r>
                <a:r>
                  <a:rPr lang="ru-RU" sz="800" b="1" dirty="0" err="1">
                    <a:solidFill>
                      <a:schemeClr val="bg1"/>
                    </a:solidFill>
                  </a:rPr>
                  <a:t>Коджаспиров</a:t>
                </a:r>
                <a:r>
                  <a:rPr lang="ru-RU" sz="800" b="1" dirty="0">
                    <a:solidFill>
                      <a:schemeClr val="bg1"/>
                    </a:solidFill>
                  </a:rPr>
                  <a:t> А.Ю. Педагогический словарь: Для студ. </a:t>
                </a:r>
                <a:r>
                  <a:rPr lang="ru-RU" sz="800" b="1" dirty="0" err="1">
                    <a:solidFill>
                      <a:schemeClr val="bg1"/>
                    </a:solidFill>
                  </a:rPr>
                  <a:t>высш</a:t>
                </a:r>
                <a:r>
                  <a:rPr lang="ru-RU" sz="800" b="1" dirty="0">
                    <a:solidFill>
                      <a:schemeClr val="bg1"/>
                    </a:solidFill>
                  </a:rPr>
                  <a:t>. и сред. </a:t>
                </a:r>
                <a:r>
                  <a:rPr lang="ru-RU" sz="800" b="1" dirty="0" err="1">
                    <a:solidFill>
                      <a:schemeClr val="bg1"/>
                    </a:solidFill>
                  </a:rPr>
                  <a:t>пед</a:t>
                </a:r>
                <a:r>
                  <a:rPr lang="ru-RU" sz="800" b="1" dirty="0">
                    <a:solidFill>
                      <a:schemeClr val="bg1"/>
                    </a:solidFill>
                  </a:rPr>
                  <a:t>. учеб. заведений. — М.: Издательский центр «Академия», 2003. — 176 с.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1213" y="2858116"/>
                <a:ext cx="3090828" cy="1367342"/>
              </a:xfrm>
              <a:prstGeom prst="rect">
                <a:avLst/>
              </a:prstGeom>
            </p:spPr>
          </p:pic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4664" y="4404057"/>
                <a:ext cx="3097377" cy="582675"/>
              </a:xfrm>
              <a:prstGeom prst="rect">
                <a:avLst/>
              </a:prstGeom>
            </p:spPr>
          </p:pic>
          <p:sp>
            <p:nvSpPr>
              <p:cNvPr id="9" name="Прямоугольник 8"/>
              <p:cNvSpPr/>
              <p:nvPr/>
            </p:nvSpPr>
            <p:spPr>
              <a:xfrm>
                <a:off x="4572000" y="2993180"/>
                <a:ext cx="3460247" cy="548607"/>
              </a:xfrm>
              <a:prstGeom prst="rect">
                <a:avLst/>
              </a:prstGeom>
              <a:solidFill>
                <a:srgbClr val="297F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1677" y="2842440"/>
              <a:ext cx="1972960" cy="1972960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5265667" y="1748978"/>
              <a:ext cx="2744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*</a:t>
              </a:r>
              <a:endParaRPr lang="ru-RU" dirty="0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mPbxxHC69zLlvk5RB4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mPfyd3c-yrnmKUf1U3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2" name="Object 1" descr="/tmp/-LmPknQkc6VjbH76Koc1-HiRes.jpg"/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123371" y="4807825"/>
              <a:ext cx="1798890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050" dirty="0" smtClean="0">
                  <a:solidFill>
                    <a:schemeClr val="bg1"/>
                  </a:solidFill>
                </a:rPr>
                <a:t>*</a:t>
              </a:r>
              <a:r>
                <a:rPr lang="ru-RU" sz="700" dirty="0" smtClean="0">
                  <a:solidFill>
                    <a:schemeClr val="bg1"/>
                  </a:solidFill>
                </a:rPr>
                <a:t> Функционал </a:t>
              </a:r>
              <a:r>
                <a:rPr lang="ru-RU" sz="700" dirty="0">
                  <a:solidFill>
                    <a:schemeClr val="bg1"/>
                  </a:solidFill>
                </a:rPr>
                <a:t>находится в разработке</a:t>
              </a:r>
              <a:endParaRPr lang="ru-RU" sz="700" kern="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7213600" y="3272971"/>
              <a:ext cx="137886" cy="45719"/>
            </a:xfrm>
            <a:prstGeom prst="rect">
              <a:avLst/>
            </a:prstGeom>
            <a:solidFill>
              <a:srgbClr val="297F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2930"/>
            <a:ext cx="9144000" cy="5143500"/>
            <a:chOff x="0" y="0"/>
            <a:chExt cx="9144000" cy="5143500"/>
          </a:xfrm>
        </p:grpSpPr>
        <p:pic>
          <p:nvPicPr>
            <p:cNvPr id="2" name="Object 1" descr="/tmp/-LXy22g-Yd5xEzPs3qdb-HiRes.jpg"/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647371" y="2571750"/>
              <a:ext cx="4659086" cy="2146916"/>
            </a:xfrm>
            <a:prstGeom prst="rect">
              <a:avLst/>
            </a:prstGeom>
            <a:solidFill>
              <a:srgbClr val="297F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86627" y="2746098"/>
              <a:ext cx="5068715" cy="2017712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457197" y="3380367"/>
            <a:ext cx="1640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Более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76717" y="1787624"/>
            <a:ext cx="1975221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900" b="1" dirty="0" smtClean="0">
                <a:solidFill>
                  <a:schemeClr val="bg1"/>
                </a:solidFill>
              </a:rPr>
              <a:t>&gt;</a:t>
            </a:r>
            <a:endParaRPr lang="ru-RU" sz="239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Xy22g3oDFBmjjaFbW_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5483" y="3993886"/>
            <a:ext cx="282892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620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Xy22g1-4gAAXHyjphU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Xy22g4JRjdmE2hofhE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Xy22g5VPq5BSdyS7d0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Xy22g7yr3e2NPZzmuT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3" y="314"/>
            <a:ext cx="52627" cy="1309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0" y="0"/>
              <a:ext cx="9144000" cy="5143500"/>
              <a:chOff x="0" y="0"/>
              <a:chExt cx="9144000" cy="5143500"/>
            </a:xfrm>
          </p:grpSpPr>
          <p:pic>
            <p:nvPicPr>
              <p:cNvPr id="2" name="Object 1" descr="/tmp/-LXy22gJQhCf-5zqoUMC-HiRes.jpg"/>
              <p:cNvPicPr>
                <a:picLocks noChangeAspect="1"/>
              </p:cNvPicPr>
              <p:nvPr/>
            </p:nvPicPr>
            <p:blipFill>
              <a:blip r:embed="rId3"/>
              <a:srcRect/>
              <a:stretch/>
            </p:blipFill>
            <p:spPr>
              <a:xfrm>
                <a:off x="0" y="0"/>
                <a:ext cx="9144000" cy="5143500"/>
              </a:xfrm>
              <a:prstGeom prst="rect">
                <a:avLst/>
              </a:prstGeom>
            </p:spPr>
          </p:pic>
          <p:sp>
            <p:nvSpPr>
              <p:cNvPr id="6" name="Прямоугольник 5"/>
              <p:cNvSpPr/>
              <p:nvPr/>
            </p:nvSpPr>
            <p:spPr>
              <a:xfrm>
                <a:off x="4593771" y="827314"/>
                <a:ext cx="3991429" cy="1074057"/>
              </a:xfrm>
              <a:prstGeom prst="rect">
                <a:avLst/>
              </a:prstGeom>
              <a:solidFill>
                <a:srgbClr val="297F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" name="Стрелка вправо 3"/>
              <p:cNvSpPr/>
              <p:nvPr/>
            </p:nvSpPr>
            <p:spPr>
              <a:xfrm>
                <a:off x="4349978" y="1145270"/>
                <a:ext cx="388127" cy="421018"/>
              </a:xfrm>
              <a:prstGeom prst="rightArrow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4924128" y="940087"/>
                <a:ext cx="394047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chemeClr val="bg1"/>
                    </a:solidFill>
                  </a:rPr>
                  <a:t>Возможность проводить конкурсы и другие электронные мероприятия с высоким уровнем доверия к результатам</a:t>
                </a:r>
                <a:endParaRPr lang="ru-RU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" name="Прямоугольник 8"/>
            <p:cNvSpPr/>
            <p:nvPr/>
          </p:nvSpPr>
          <p:spPr>
            <a:xfrm>
              <a:off x="1090" y="314"/>
              <a:ext cx="52627" cy="13091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muCpPcDM5NhDVwkb5A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3" y="314"/>
            <a:ext cx="52627" cy="1309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74</Words>
  <Application>Microsoft Office PowerPoint</Application>
  <PresentationFormat>Экран (16:9)</PresentationFormat>
  <Paragraphs>21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Андреев Алексей Юрьевич</cp:lastModifiedBy>
  <cp:revision>7</cp:revision>
  <dcterms:created xsi:type="dcterms:W3CDTF">2019-08-23T15:01:02Z</dcterms:created>
  <dcterms:modified xsi:type="dcterms:W3CDTF">2019-08-23T15:43:26Z</dcterms:modified>
</cp:coreProperties>
</file>